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5" r:id="rId8"/>
    <p:sldId id="27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990B62-38C1-7246-B7F2-2677C93F3012}">
          <p14:sldIdLst>
            <p14:sldId id="256"/>
            <p14:sldId id="257"/>
            <p14:sldId id="258"/>
            <p14:sldId id="267"/>
            <p14:sldId id="260"/>
            <p14:sldId id="261"/>
            <p14:sldId id="265"/>
            <p14:sldId id="271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6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" TargetMode="External"/><Relationship Id="rId2" Type="http://schemas.openxmlformats.org/officeDocument/2006/relationships/hyperlink" Target="https://hopetoyou.com/community-suppor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dspac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ressionhurts.ca/en/default.aspx" TargetMode="External"/><Relationship Id="rId2" Type="http://schemas.openxmlformats.org/officeDocument/2006/relationships/hyperlink" Target="https://keltymentalhealth.ca/blog/2020/03/talking-children-about-covid-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ildmind.org/article/supporting-kids-during-the-covid-19-crisis/" TargetMode="External"/><Relationship Id="rId5" Type="http://schemas.openxmlformats.org/officeDocument/2006/relationships/hyperlink" Target="https://www.kuu-uscrisisline.ca/" TargetMode="External"/><Relationship Id="rId4" Type="http://schemas.openxmlformats.org/officeDocument/2006/relationships/hyperlink" Target="https://www.sleepfoundatio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keltymentalhealth.ca/" TargetMode="External"/><Relationship Id="rId3" Type="http://schemas.openxmlformats.org/officeDocument/2006/relationships/hyperlink" Target="https://youthinbc.com/" TargetMode="External"/><Relationship Id="rId7" Type="http://schemas.openxmlformats.org/officeDocument/2006/relationships/hyperlink" Target="https://mindyourmind.ca/" TargetMode="External"/><Relationship Id="rId2" Type="http://schemas.openxmlformats.org/officeDocument/2006/relationships/hyperlink" Target="https://www.options.bc.ca/program/fraser-health-crisis-lin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xietycanada.com/" TargetMode="External"/><Relationship Id="rId5" Type="http://schemas.openxmlformats.org/officeDocument/2006/relationships/hyperlink" Target="https://foundrybc.ca/covid19" TargetMode="External"/><Relationship Id="rId10" Type="http://schemas.openxmlformats.org/officeDocument/2006/relationships/hyperlink" Target="http://mindfulnessforteens.com/guided-meditations/" TargetMode="External"/><Relationship Id="rId4" Type="http://schemas.openxmlformats.org/officeDocument/2006/relationships/hyperlink" Target="https://www.youthspace.ca/" TargetMode="External"/><Relationship Id="rId9" Type="http://schemas.openxmlformats.org/officeDocument/2006/relationships/hyperlink" Target="https://www.headspa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F84BE-A56F-F149-BC21-55E39FEE6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390506" cy="3204134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How to Manage Mental Health During COVID-19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B89B4-C45A-4045-A124-C98A9422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" r="-2" b="-2"/>
          <a:stretch/>
        </p:blipFill>
        <p:spPr>
          <a:xfrm>
            <a:off x="5107477" y="223804"/>
            <a:ext cx="6845532" cy="64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F5CF7-BF63-B640-963B-412AE388B637}"/>
              </a:ext>
            </a:extLst>
          </p:cNvPr>
          <p:cNvSpPr txBox="1"/>
          <p:nvPr/>
        </p:nvSpPr>
        <p:spPr>
          <a:xfrm>
            <a:off x="550913" y="589095"/>
            <a:ext cx="112815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Resources Available For Families</a:t>
            </a:r>
          </a:p>
          <a:p>
            <a:pPr algn="ctr"/>
            <a:endParaRPr lang="en-US" sz="2000" b="1" dirty="0"/>
          </a:p>
          <a:p>
            <a:r>
              <a:rPr lang="en-US" sz="2000" dirty="0"/>
              <a:t>1. Surrey School District Food and Nutrition Programs, everyday from 9am to 1pm. Walk-thru services with no registration required at the following schools:</a:t>
            </a:r>
          </a:p>
          <a:p>
            <a:r>
              <a:rPr lang="en-US" sz="2000" dirty="0"/>
              <a:t>Riverdale Elementary: 14835 108a</a:t>
            </a:r>
          </a:p>
          <a:p>
            <a:r>
              <a:rPr lang="en-US" sz="2000" dirty="0"/>
              <a:t>Simon Cunningham Elementary: 9380 140st </a:t>
            </a:r>
          </a:p>
          <a:p>
            <a:r>
              <a:rPr lang="en-US" sz="2000" dirty="0"/>
              <a:t>W.E. </a:t>
            </a:r>
            <a:r>
              <a:rPr lang="en-US" sz="2000" dirty="0" err="1"/>
              <a:t>Kinvig</a:t>
            </a:r>
            <a:r>
              <a:rPr lang="en-US" sz="2000" dirty="0"/>
              <a:t> Elementary: 13266 70b Ave </a:t>
            </a:r>
          </a:p>
          <a:p>
            <a:r>
              <a:rPr lang="en-US" sz="2000" dirty="0"/>
              <a:t>James </a:t>
            </a:r>
            <a:r>
              <a:rPr lang="en-US" sz="2000" dirty="0" err="1"/>
              <a:t>Ardiel</a:t>
            </a:r>
            <a:r>
              <a:rPr lang="en-US" sz="2000" dirty="0"/>
              <a:t> Elementary: 13711 112 Ave </a:t>
            </a:r>
          </a:p>
          <a:p>
            <a:r>
              <a:rPr lang="en-US" sz="2000" dirty="0"/>
              <a:t>LA Matheson Secondary: 9484 122 St</a:t>
            </a:r>
          </a:p>
          <a:p>
            <a:r>
              <a:rPr lang="en-US" sz="2000" dirty="0"/>
              <a:t>Kwantlen Park Secondary: 10441 132 St</a:t>
            </a:r>
          </a:p>
          <a:p>
            <a:r>
              <a:rPr lang="en-US" sz="2000" dirty="0"/>
              <a:t>Guildford Park Secondary: 10707 146 St</a:t>
            </a:r>
          </a:p>
          <a:p>
            <a:r>
              <a:rPr lang="en-US" sz="2000" dirty="0"/>
              <a:t>Queen Elizabeth Secondary: 9457 King George Blvd</a:t>
            </a:r>
          </a:p>
          <a:p>
            <a:endParaRPr lang="en-US" sz="2000" dirty="0"/>
          </a:p>
          <a:p>
            <a:r>
              <a:rPr lang="en-US" sz="2000" dirty="0"/>
              <a:t>2. Johnston Heights Church, 604-589-3733, </a:t>
            </a:r>
            <a:r>
              <a:rPr lang="en-US" sz="2000" dirty="0">
                <a:hlinkClick r:id="rId2"/>
              </a:rPr>
              <a:t>https://hopetoyou.com/community-support/</a:t>
            </a:r>
            <a:endParaRPr lang="en-US" sz="2000" dirty="0"/>
          </a:p>
          <a:p>
            <a:r>
              <a:rPr lang="en-US" sz="2000" dirty="0"/>
              <a:t>3. Anxiety Canada: </a:t>
            </a:r>
            <a:r>
              <a:rPr lang="en-US" sz="2000" dirty="0">
                <a:hlinkClick r:id="rId3"/>
              </a:rPr>
              <a:t>https://www.anxietycanada.com</a:t>
            </a:r>
            <a:endParaRPr lang="en-US" sz="2000" dirty="0"/>
          </a:p>
          <a:p>
            <a:r>
              <a:rPr lang="en-US" sz="2000" dirty="0"/>
              <a:t>4. Headspace: </a:t>
            </a:r>
            <a:r>
              <a:rPr lang="en-US" sz="2000" dirty="0">
                <a:hlinkClick r:id="rId4"/>
              </a:rPr>
              <a:t>https://www.headspace.com</a:t>
            </a:r>
            <a:r>
              <a:rPr lang="en-US" sz="2000" dirty="0"/>
              <a:t>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344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F5CF7-BF63-B640-963B-412AE388B637}"/>
              </a:ext>
            </a:extLst>
          </p:cNvPr>
          <p:cNvSpPr txBox="1"/>
          <p:nvPr/>
        </p:nvSpPr>
        <p:spPr>
          <a:xfrm>
            <a:off x="455220" y="499236"/>
            <a:ext cx="112815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Resources For Families Continued:</a:t>
            </a:r>
          </a:p>
          <a:p>
            <a:endParaRPr lang="en-US" sz="2000" dirty="0"/>
          </a:p>
          <a:p>
            <a:r>
              <a:rPr lang="en-US" sz="2000" dirty="0"/>
              <a:t>5. </a:t>
            </a:r>
            <a:r>
              <a:rPr lang="en-US" sz="2000" dirty="0" err="1"/>
              <a:t>Ketly</a:t>
            </a:r>
            <a:r>
              <a:rPr lang="en-US" sz="2000" dirty="0"/>
              <a:t> Mental Health: </a:t>
            </a:r>
            <a:r>
              <a:rPr lang="en-CA" sz="2000" dirty="0">
                <a:hlinkClick r:id="rId2"/>
              </a:rPr>
              <a:t>https://keltymentalhealth.ca/blog/2020/03/talking-children-about-covid-19</a:t>
            </a:r>
            <a:endParaRPr lang="en-CA" sz="2000" dirty="0"/>
          </a:p>
          <a:p>
            <a:r>
              <a:rPr lang="en-US" sz="2000" dirty="0"/>
              <a:t>6. Depression Hurts:  </a:t>
            </a:r>
            <a:r>
              <a:rPr lang="en-US" sz="2000" dirty="0">
                <a:hlinkClick r:id="rId3"/>
              </a:rPr>
              <a:t>http://depressionhurts.ca/en/default.aspx</a:t>
            </a:r>
            <a:endParaRPr lang="en-US" sz="2000" dirty="0"/>
          </a:p>
          <a:p>
            <a:r>
              <a:rPr lang="en-US" sz="2000" dirty="0"/>
              <a:t>7. Sleep Foundation: </a:t>
            </a:r>
            <a:r>
              <a:rPr lang="en-CA" sz="2000" dirty="0">
                <a:hlinkClick r:id="rId4"/>
              </a:rPr>
              <a:t>https://www.sleepfoundation.org/</a:t>
            </a:r>
            <a:endParaRPr lang="en-CA" sz="2000" dirty="0"/>
          </a:p>
          <a:p>
            <a:r>
              <a:rPr lang="en-CA" sz="2000" dirty="0"/>
              <a:t>9. KUU-US Crisis Line Society Indigenous Support: </a:t>
            </a:r>
            <a:r>
              <a:rPr lang="en-CA" sz="2000" dirty="0">
                <a:hlinkClick r:id="rId5"/>
              </a:rPr>
              <a:t>https://www.kuu-uscrisisline.ca/</a:t>
            </a:r>
            <a:endParaRPr lang="en-CA" sz="2000" dirty="0"/>
          </a:p>
          <a:p>
            <a:r>
              <a:rPr lang="en-CA" sz="2000" dirty="0"/>
              <a:t>10. Child Mind Institute: </a:t>
            </a:r>
            <a:r>
              <a:rPr lang="en-CA" sz="2000" dirty="0">
                <a:hlinkClick r:id="rId6"/>
              </a:rPr>
              <a:t>https://childmind.org/article/supporting-kids-during-the-covid-19-crisis/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1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38410E7-D4B4-41AD-88B3-EB385D8A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09407-CCE2-364C-92FA-F2793F62B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05" y="429977"/>
            <a:ext cx="10890840" cy="11549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What We Need to Know About the Virus</a:t>
            </a: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C6CC4-078B-A644-9BB8-E327E70A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1730769"/>
            <a:ext cx="10610850" cy="3396461"/>
          </a:xfrm>
        </p:spPr>
        <p:txBody>
          <a:bodyPr anchor="ctr"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Anyone can be infected, not just elderly people or those most vulnerable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 can be spread between person to person in close contact with each other through coughing, sneezing or touching infected surfaces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Symptoms include cough, fever and shortness of breath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is currently no vaccination </a:t>
            </a:r>
          </a:p>
          <a:p>
            <a:endParaRPr lang="en-US" sz="200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2460F-1BA8-D64F-A80D-76BF2C3E206B}"/>
              </a:ext>
            </a:extLst>
          </p:cNvPr>
          <p:cNvSpPr txBox="1"/>
          <p:nvPr/>
        </p:nvSpPr>
        <p:spPr>
          <a:xfrm>
            <a:off x="3327400" y="5138898"/>
            <a:ext cx="4761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CAN STOP THE SPREAD!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2A7B9-9197-1840-A869-E8C15333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1" y="0"/>
            <a:ext cx="5257084" cy="6818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59FC7-E0DE-DD48-8543-1FF2F1D6BE67}"/>
              </a:ext>
            </a:extLst>
          </p:cNvPr>
          <p:cNvSpPr txBox="1"/>
          <p:nvPr/>
        </p:nvSpPr>
        <p:spPr>
          <a:xfrm>
            <a:off x="6293406" y="589095"/>
            <a:ext cx="5733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Wash your hands often for at least 20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not touch your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Stay inside of your home if you’re not feeling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Stay at home as much as 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Stay at least </a:t>
            </a:r>
            <a:r>
              <a:rPr lang="en-US" sz="3200" b="1" dirty="0"/>
              <a:t>6 feet away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Cough or sneeze into your sleeve</a:t>
            </a:r>
          </a:p>
        </p:txBody>
      </p:sp>
    </p:spTree>
    <p:extLst>
      <p:ext uri="{BB962C8B-B14F-4D97-AF65-F5344CB8AC3E}">
        <p14:creationId xmlns:p14="http://schemas.microsoft.com/office/powerpoint/2010/main" val="295308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F5CF7-BF63-B640-963B-412AE388B637}"/>
              </a:ext>
            </a:extLst>
          </p:cNvPr>
          <p:cNvSpPr txBox="1"/>
          <p:nvPr/>
        </p:nvSpPr>
        <p:spPr>
          <a:xfrm>
            <a:off x="1322119" y="612844"/>
            <a:ext cx="95477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is a frightening time for everyone, and we may have mental and physical reactions. </a:t>
            </a:r>
          </a:p>
          <a:p>
            <a:endParaRPr lang="en-US" sz="2400" dirty="0"/>
          </a:p>
          <a:p>
            <a:r>
              <a:rPr lang="en-US" sz="2400" u="sng" dirty="0"/>
              <a:t>Common reactions include: </a:t>
            </a: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Anxiety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Worry about self or loved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focusing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Preoccupation with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for reassurance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Stomach aches, head aches…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Recognize how you feel and make your mental health a priority. There are things we can do to manage stress during this time…</a:t>
            </a:r>
          </a:p>
        </p:txBody>
      </p:sp>
    </p:spTree>
    <p:extLst>
      <p:ext uri="{BB962C8B-B14F-4D97-AF65-F5344CB8AC3E}">
        <p14:creationId xmlns:p14="http://schemas.microsoft.com/office/powerpoint/2010/main" val="301857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8F2B4-4F9C-D742-88B9-EFAFA809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b="1" dirty="0"/>
              <a:t>Limit News Consumption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2CA21-39BA-674B-9A59-1AC2E09E6E91}"/>
              </a:ext>
            </a:extLst>
          </p:cNvPr>
          <p:cNvSpPr txBox="1"/>
          <p:nvPr/>
        </p:nvSpPr>
        <p:spPr>
          <a:xfrm>
            <a:off x="702818" y="790786"/>
            <a:ext cx="7037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With frequent updates, we might feel the need to stay informed, but consuming too much information about COVID-19 can be harmful to our mental state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 your consumption of listening, watching or reading about the coronavirus to only a few times a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Remove all news alerts from your phone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sure the information you are consuming is from a reliable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Avoid negative content if you can</a:t>
            </a:r>
          </a:p>
        </p:txBody>
      </p:sp>
    </p:spTree>
    <p:extLst>
      <p:ext uri="{BB962C8B-B14F-4D97-AF65-F5344CB8AC3E}">
        <p14:creationId xmlns:p14="http://schemas.microsoft.com/office/powerpoint/2010/main" val="28321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8F2B4-4F9C-D742-88B9-EFAFA809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/>
              <a:t>Practice Self Care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A1A68-B6AA-3048-96D0-AE388AED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21" y="354153"/>
            <a:ext cx="6172899" cy="6149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BCA91-AE32-C54A-9960-FDE3EE87BC17}"/>
              </a:ext>
            </a:extLst>
          </p:cNvPr>
          <p:cNvSpPr txBox="1"/>
          <p:nvPr/>
        </p:nvSpPr>
        <p:spPr>
          <a:xfrm>
            <a:off x="7806244" y="1071881"/>
            <a:ext cx="406235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 for walks, but remember to </a:t>
            </a:r>
            <a:r>
              <a:rPr lang="en-US" b="1" dirty="0"/>
              <a:t>keep a distance of at least 6 feet</a:t>
            </a:r>
            <a:r>
              <a:rPr lang="en-US" dirty="0"/>
              <a:t> from others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Take breaks throughout the 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 a breathing exercise if you feel overwhelmed (breath in, hold for 4 seconds and breath out)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Look up meditations you can do on apps like Headspace or on YouTube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Listen to 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8F2B4-4F9C-D742-88B9-EFAFA809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b="1" dirty="0"/>
              <a:t>Stay Connected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DDEE9-76B3-1449-B196-FDA56C570A36}"/>
              </a:ext>
            </a:extLst>
          </p:cNvPr>
          <p:cNvSpPr txBox="1"/>
          <p:nvPr/>
        </p:nvSpPr>
        <p:spPr>
          <a:xfrm>
            <a:off x="839384" y="790786"/>
            <a:ext cx="6764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Maintain relationships with friends and family, but be sure to </a:t>
            </a:r>
            <a:r>
              <a:rPr lang="en-US" sz="2800" b="1" dirty="0"/>
              <a:t>practice physical distancing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virtual methods of keeping in touch by text, phone and Facetime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Plan digital hangouts through video conferencing like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 your digital time together fun! Create a theme, play games…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Reach out to those that you know may be alone, as this can be a lonely time for many people</a:t>
            </a:r>
          </a:p>
        </p:txBody>
      </p:sp>
    </p:spTree>
    <p:extLst>
      <p:ext uri="{BB962C8B-B14F-4D97-AF65-F5344CB8AC3E}">
        <p14:creationId xmlns:p14="http://schemas.microsoft.com/office/powerpoint/2010/main" val="22448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F5CF7-BF63-B640-963B-412AE388B637}"/>
              </a:ext>
            </a:extLst>
          </p:cNvPr>
          <p:cNvSpPr txBox="1"/>
          <p:nvPr/>
        </p:nvSpPr>
        <p:spPr>
          <a:xfrm>
            <a:off x="1322119" y="2136338"/>
            <a:ext cx="9547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Remember, you are not alone. We’re all in this together. </a:t>
            </a:r>
          </a:p>
        </p:txBody>
      </p:sp>
    </p:spTree>
    <p:extLst>
      <p:ext uri="{BB962C8B-B14F-4D97-AF65-F5344CB8AC3E}">
        <p14:creationId xmlns:p14="http://schemas.microsoft.com/office/powerpoint/2010/main" val="338231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F5CF7-BF63-B640-963B-412AE388B637}"/>
              </a:ext>
            </a:extLst>
          </p:cNvPr>
          <p:cNvSpPr txBox="1"/>
          <p:nvPr/>
        </p:nvSpPr>
        <p:spPr>
          <a:xfrm>
            <a:off x="455220" y="105013"/>
            <a:ext cx="1128155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Resources Available For Children and Youth</a:t>
            </a:r>
          </a:p>
          <a:p>
            <a:endParaRPr lang="en-US" sz="2000" dirty="0"/>
          </a:p>
          <a:p>
            <a:r>
              <a:rPr lang="en-US" sz="2000" dirty="0"/>
              <a:t>1. 24/7 Fraser Health Crisis Line: 604-951-8850, available from noon to 1am </a:t>
            </a:r>
          </a:p>
          <a:p>
            <a:r>
              <a:rPr lang="en-CA" dirty="0">
                <a:hlinkClick r:id="rId2"/>
              </a:rPr>
              <a:t>https://www.options.bc.ca/program/fraser-health-crisis-line</a:t>
            </a:r>
            <a:endParaRPr lang="en-CA" dirty="0"/>
          </a:p>
          <a:p>
            <a:r>
              <a:rPr lang="en-CA" dirty="0"/>
              <a:t>2. Youth In BC: 604-872-3311, online chat available from noon to 1am </a:t>
            </a:r>
          </a:p>
          <a:p>
            <a:r>
              <a:rPr lang="en-CA" dirty="0"/>
              <a:t> </a:t>
            </a:r>
            <a:r>
              <a:rPr lang="en-CA" dirty="0">
                <a:hlinkClick r:id="rId3"/>
              </a:rPr>
              <a:t>https://youthinbc.com/</a:t>
            </a:r>
            <a:r>
              <a:rPr lang="en-CA" dirty="0"/>
              <a:t> </a:t>
            </a:r>
            <a:endParaRPr lang="en-US" sz="2000" dirty="0"/>
          </a:p>
          <a:p>
            <a:r>
              <a:rPr lang="en-US" sz="2000" dirty="0"/>
              <a:t>3. Kids Help Phone or Text: 1-800-668-6868 toll free, available 24 hours </a:t>
            </a:r>
          </a:p>
          <a:p>
            <a:r>
              <a:rPr lang="en-US" sz="2000" dirty="0"/>
              <a:t>4. Youth Space: Text and online chat 778-783-0177, available 6pm-Midnight </a:t>
            </a:r>
          </a:p>
          <a:p>
            <a:r>
              <a:rPr lang="en-US" sz="2000" dirty="0">
                <a:hlinkClick r:id="rId4"/>
              </a:rPr>
              <a:t>https://www.youthspace.ca</a:t>
            </a:r>
            <a:endParaRPr lang="en-US" sz="2000" dirty="0"/>
          </a:p>
          <a:p>
            <a:r>
              <a:rPr lang="en-US" sz="2000" dirty="0"/>
              <a:t>5. Foundry: </a:t>
            </a:r>
            <a:r>
              <a:rPr lang="en-CA" sz="2000" dirty="0">
                <a:hlinkClick r:id="rId5"/>
              </a:rPr>
              <a:t>https://foundrybc.ca/covid19</a:t>
            </a:r>
            <a:endParaRPr lang="en-CA" sz="2000" dirty="0"/>
          </a:p>
          <a:p>
            <a:r>
              <a:rPr lang="en-US" sz="2000" dirty="0"/>
              <a:t>6. Anxiety Canada: </a:t>
            </a:r>
            <a:r>
              <a:rPr lang="en-US" sz="2000" dirty="0">
                <a:hlinkClick r:id="rId6"/>
              </a:rPr>
              <a:t>https://www.anxietycanada.com</a:t>
            </a:r>
            <a:endParaRPr lang="en-US" sz="2000" dirty="0"/>
          </a:p>
          <a:p>
            <a:r>
              <a:rPr lang="en-US" sz="2000" dirty="0"/>
              <a:t>7. Mind Your Mind: </a:t>
            </a:r>
            <a:r>
              <a:rPr lang="en-US" sz="2000" dirty="0">
                <a:hlinkClick r:id="rId7"/>
              </a:rPr>
              <a:t>https://mindyourmind.ca</a:t>
            </a:r>
            <a:endParaRPr lang="en-US" sz="2000" dirty="0"/>
          </a:p>
          <a:p>
            <a:r>
              <a:rPr lang="en-US" sz="2000" dirty="0"/>
              <a:t>9. </a:t>
            </a:r>
            <a:r>
              <a:rPr lang="en-US" sz="2000" dirty="0" err="1"/>
              <a:t>Ketly</a:t>
            </a:r>
            <a:r>
              <a:rPr lang="en-US" sz="2000" dirty="0"/>
              <a:t> Mental Health: </a:t>
            </a:r>
            <a:r>
              <a:rPr lang="en-US" sz="2000" dirty="0">
                <a:hlinkClick r:id="rId8"/>
              </a:rPr>
              <a:t>https://keltymentalhealth.ca</a:t>
            </a:r>
            <a:endParaRPr lang="en-US" sz="2000" dirty="0"/>
          </a:p>
          <a:p>
            <a:r>
              <a:rPr lang="en-US" sz="2000" dirty="0"/>
              <a:t>10. Head Space: </a:t>
            </a:r>
            <a:r>
              <a:rPr lang="en-US" sz="2000" dirty="0">
                <a:hlinkClick r:id="rId9"/>
              </a:rPr>
              <a:t>https://www.headspace.com</a:t>
            </a:r>
            <a:endParaRPr lang="en-US" sz="2000" dirty="0"/>
          </a:p>
          <a:p>
            <a:r>
              <a:rPr lang="en-US" sz="2000" dirty="0"/>
              <a:t>11. Mindfulness for Teens: </a:t>
            </a:r>
            <a:r>
              <a:rPr lang="en-US" sz="2000" dirty="0">
                <a:hlinkClick r:id="rId10"/>
              </a:rPr>
              <a:t>http://mindfulnessforteens.com/guided-meditations/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Crisis Services:</a:t>
            </a:r>
          </a:p>
          <a:p>
            <a:r>
              <a:rPr lang="en-US" sz="2000" dirty="0"/>
              <a:t>1. Emergency: 911</a:t>
            </a:r>
          </a:p>
          <a:p>
            <a:r>
              <a:rPr lang="en-US" sz="2000" dirty="0"/>
              <a:t>2. 1-800-suicide </a:t>
            </a:r>
          </a:p>
          <a:p>
            <a:r>
              <a:rPr lang="en-US" sz="2000" dirty="0"/>
              <a:t>3. START TEAM: 1-844-782-7811 toll free</a:t>
            </a:r>
          </a:p>
          <a:p>
            <a:r>
              <a:rPr lang="en-US" sz="2000" dirty="0"/>
              <a:t>4. Surrey Community Services Crisis Line: 604-951-8855 24 hours  </a:t>
            </a:r>
          </a:p>
        </p:txBody>
      </p:sp>
    </p:spTree>
    <p:extLst>
      <p:ext uri="{BB962C8B-B14F-4D97-AF65-F5344CB8AC3E}">
        <p14:creationId xmlns:p14="http://schemas.microsoft.com/office/powerpoint/2010/main" val="415819179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807</Words>
  <Application>Microsoft Macintosh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AccentBoxVTI</vt:lpstr>
      <vt:lpstr>How to Manage Mental Health During COVID-19</vt:lpstr>
      <vt:lpstr>What We Need to Know About the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Mental Health During COVID-19</dc:title>
  <dc:creator>Arjee Janda</dc:creator>
  <cp:lastModifiedBy>Marylene Allard</cp:lastModifiedBy>
  <cp:revision>24</cp:revision>
  <dcterms:created xsi:type="dcterms:W3CDTF">2020-04-04T02:27:38Z</dcterms:created>
  <dcterms:modified xsi:type="dcterms:W3CDTF">2020-04-14T18:19:11Z</dcterms:modified>
</cp:coreProperties>
</file>